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59" r:id="rId4"/>
    <p:sldId id="263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0" y="3931"/>
              <a:ext cx="5760" cy="389"/>
              <a:chOff x="0" y="3931"/>
              <a:chExt cx="5760" cy="389"/>
            </a:xfrm>
          </p:grpSpPr>
          <p:pic>
            <p:nvPicPr>
              <p:cNvPr id="30735" name="Picture 8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3931"/>
                <a:ext cx="1927" cy="3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736" name="Picture 9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927" y="3931"/>
                <a:ext cx="1927" cy="3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737" name="Picture 10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3833" y="3931"/>
                <a:ext cx="1927" cy="3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" name="Group 11"/>
            <p:cNvGrpSpPr>
              <a:grpSpLocks/>
            </p:cNvGrpSpPr>
            <p:nvPr/>
          </p:nvGrpSpPr>
          <p:grpSpPr bwMode="auto">
            <a:xfrm flipV="1">
              <a:off x="0" y="0"/>
              <a:ext cx="5760" cy="410"/>
              <a:chOff x="0" y="3931"/>
              <a:chExt cx="5760" cy="389"/>
            </a:xfrm>
          </p:grpSpPr>
          <p:pic>
            <p:nvPicPr>
              <p:cNvPr id="30732" name="Picture 12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3931"/>
                <a:ext cx="1927" cy="3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733" name="Picture 13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927" y="3931"/>
                <a:ext cx="1927" cy="3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734" name="Picture 14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3833" y="3931"/>
                <a:ext cx="1927" cy="3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0" y="346"/>
              <a:ext cx="375" cy="3674"/>
              <a:chOff x="0" y="346"/>
              <a:chExt cx="375" cy="3674"/>
            </a:xfrm>
          </p:grpSpPr>
          <p:pic>
            <p:nvPicPr>
              <p:cNvPr id="30730" name="Picture 16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 rot="-5400000">
                <a:off x="-742" y="1088"/>
                <a:ext cx="1860" cy="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731" name="Picture 17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 rot="-5400000">
                <a:off x="-742" y="2902"/>
                <a:ext cx="1860" cy="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" name="Group 18"/>
            <p:cNvGrpSpPr>
              <a:grpSpLocks/>
            </p:cNvGrpSpPr>
            <p:nvPr/>
          </p:nvGrpSpPr>
          <p:grpSpPr bwMode="auto">
            <a:xfrm flipH="1">
              <a:off x="5375" y="300"/>
              <a:ext cx="385" cy="3674"/>
              <a:chOff x="0" y="346"/>
              <a:chExt cx="375" cy="3674"/>
            </a:xfrm>
          </p:grpSpPr>
          <p:pic>
            <p:nvPicPr>
              <p:cNvPr id="30728" name="Picture 19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 rot="-5400000">
                <a:off x="-742" y="1088"/>
                <a:ext cx="1860" cy="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729" name="Picture 20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 rot="-5400000">
                <a:off x="-742" y="2902"/>
                <a:ext cx="1860" cy="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18" name="Прямоугольник 17"/>
          <p:cNvSpPr/>
          <p:nvPr/>
        </p:nvSpPr>
        <p:spPr>
          <a:xfrm>
            <a:off x="642910" y="642918"/>
            <a:ext cx="79296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Monotype Corsiva" pitchFamily="66" charset="0"/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20" name="Picture 2" descr="Плакат 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571481"/>
            <a:ext cx="4427565" cy="5643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AutoShape 12"/>
          <p:cNvSpPr>
            <a:spLocks noChangeArrowheads="1"/>
          </p:cNvSpPr>
          <p:nvPr/>
        </p:nvSpPr>
        <p:spPr bwMode="auto">
          <a:xfrm>
            <a:off x="5072066" y="571480"/>
            <a:ext cx="3429024" cy="857256"/>
          </a:xfrm>
          <a:prstGeom prst="roundRect">
            <a:avLst>
              <a:gd name="adj" fmla="val 16704"/>
            </a:avLst>
          </a:prstGeom>
          <a:solidFill>
            <a:schemeClr val="bg1"/>
          </a:solidFill>
          <a:ln w="28575">
            <a:solidFill>
              <a:srgbClr val="99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Monotype Corsiva" pitchFamily="66" charset="0"/>
              </a:rPr>
              <a:t>МБОУ </a:t>
            </a:r>
          </a:p>
          <a:p>
            <a:pPr algn="ctr"/>
            <a:r>
              <a:rPr lang="ru-RU" sz="2000" b="1" dirty="0" err="1" smtClean="0">
                <a:solidFill>
                  <a:prstClr val="black"/>
                </a:solidFill>
                <a:latin typeface="Monotype Corsiva" pitchFamily="66" charset="0"/>
              </a:rPr>
              <a:t>Туртапинская</a:t>
            </a:r>
            <a:r>
              <a:rPr lang="ru-RU" sz="2000" b="1" dirty="0" smtClean="0">
                <a:solidFill>
                  <a:prstClr val="black"/>
                </a:solidFill>
                <a:latin typeface="Monotype Corsiva" pitchFamily="66" charset="0"/>
              </a:rPr>
              <a:t> основная школа</a:t>
            </a:r>
            <a:endParaRPr lang="ru-RU" sz="2000" b="1" dirty="0">
              <a:solidFill>
                <a:prstClr val="black"/>
              </a:solidFill>
              <a:latin typeface="Monotype Corsiva" pitchFamily="66" charset="0"/>
            </a:endParaRPr>
          </a:p>
        </p:txBody>
      </p:sp>
      <p:sp>
        <p:nvSpPr>
          <p:cNvPr id="22" name="AutoShape 4"/>
          <p:cNvSpPr>
            <a:spLocks noChangeArrowheads="1"/>
          </p:cNvSpPr>
          <p:nvPr/>
        </p:nvSpPr>
        <p:spPr bwMode="auto">
          <a:xfrm>
            <a:off x="5214942" y="1857364"/>
            <a:ext cx="3168650" cy="3071834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marL="342900" indent="-342900" algn="ctr" eaLnBrk="0" hangingPunct="0">
              <a:spcBef>
                <a:spcPct val="20000"/>
              </a:spcBef>
              <a:buFont typeface="Arial" charset="0"/>
              <a:buNone/>
              <a:defRPr/>
            </a:pPr>
            <a:endParaRPr lang="ru-RU" sz="3600" b="1" dirty="0" smtClean="0">
              <a:solidFill>
                <a:srgbClr val="8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 eaLnBrk="0" hangingPunct="0">
              <a:spcBef>
                <a:spcPct val="20000"/>
              </a:spcBef>
              <a:buFont typeface="Arial" charset="0"/>
              <a:buNone/>
              <a:defRPr/>
            </a:pPr>
            <a:r>
              <a:rPr lang="ru-RU" sz="3600" b="1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МАЙ</a:t>
            </a:r>
          </a:p>
          <a:p>
            <a:pPr marL="342900" indent="-342900" algn="ctr" eaLnBrk="0" hangingPunct="0">
              <a:spcBef>
                <a:spcPct val="20000"/>
              </a:spcBef>
              <a:buFont typeface="Arial" charset="0"/>
              <a:buNone/>
              <a:defRPr/>
            </a:pPr>
            <a:r>
              <a:rPr lang="ru-RU" sz="6000" b="1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25</a:t>
            </a:r>
            <a:endParaRPr lang="ru-RU" sz="6000" b="1" dirty="0" smtClean="0">
              <a:solidFill>
                <a:srgbClr val="8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 eaLnBrk="0" hangingPunct="0">
              <a:spcBef>
                <a:spcPct val="20000"/>
              </a:spcBef>
              <a:buFont typeface="Arial" charset="0"/>
              <a:buNone/>
              <a:defRPr/>
            </a:pPr>
            <a:r>
              <a:rPr lang="ru-RU" sz="3600" b="1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600" b="1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Понедельник  </a:t>
            </a:r>
            <a:endParaRPr lang="ru-RU" sz="3600" b="1" dirty="0" smtClean="0">
              <a:solidFill>
                <a:srgbClr val="8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 eaLnBrk="0" hangingPunct="0">
              <a:spcBef>
                <a:spcPct val="20000"/>
              </a:spcBef>
              <a:buFont typeface="Arial" charset="0"/>
              <a:buNone/>
              <a:defRPr/>
            </a:pPr>
            <a:r>
              <a:rPr lang="ru-RU" sz="6000" b="1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6000" b="1" dirty="0">
              <a:solidFill>
                <a:srgbClr val="8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AutoShape 13"/>
          <p:cNvSpPr>
            <a:spLocks noChangeArrowheads="1"/>
          </p:cNvSpPr>
          <p:nvPr/>
        </p:nvSpPr>
        <p:spPr bwMode="auto">
          <a:xfrm>
            <a:off x="5072066" y="5286388"/>
            <a:ext cx="3600450" cy="9144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99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9 класс –</a:t>
            </a:r>
          </a:p>
          <a:p>
            <a:pPr algn="ctr"/>
            <a:r>
              <a:rPr lang="ru-RU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выпускники 2020 года</a:t>
            </a:r>
            <a:endParaRPr lang="ru-RU" sz="32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85311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0" y="3931"/>
              <a:ext cx="5760" cy="389"/>
              <a:chOff x="0" y="3931"/>
              <a:chExt cx="5760" cy="389"/>
            </a:xfrm>
          </p:grpSpPr>
          <p:pic>
            <p:nvPicPr>
              <p:cNvPr id="30735" name="Picture 8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3931"/>
                <a:ext cx="1927" cy="3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736" name="Picture 9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927" y="3931"/>
                <a:ext cx="1927" cy="3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737" name="Picture 10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3833" y="3931"/>
                <a:ext cx="1927" cy="3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" name="Group 11"/>
            <p:cNvGrpSpPr>
              <a:grpSpLocks/>
            </p:cNvGrpSpPr>
            <p:nvPr/>
          </p:nvGrpSpPr>
          <p:grpSpPr bwMode="auto">
            <a:xfrm flipV="1">
              <a:off x="0" y="0"/>
              <a:ext cx="5760" cy="410"/>
              <a:chOff x="0" y="3931"/>
              <a:chExt cx="5760" cy="389"/>
            </a:xfrm>
          </p:grpSpPr>
          <p:pic>
            <p:nvPicPr>
              <p:cNvPr id="30732" name="Picture 12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3931"/>
                <a:ext cx="1927" cy="3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733" name="Picture 13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927" y="3931"/>
                <a:ext cx="1927" cy="3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734" name="Picture 14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3833" y="3931"/>
                <a:ext cx="1927" cy="3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0" y="346"/>
              <a:ext cx="375" cy="3674"/>
              <a:chOff x="0" y="346"/>
              <a:chExt cx="375" cy="3674"/>
            </a:xfrm>
          </p:grpSpPr>
          <p:pic>
            <p:nvPicPr>
              <p:cNvPr id="30730" name="Picture 16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 rot="-5400000">
                <a:off x="-742" y="1088"/>
                <a:ext cx="1860" cy="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731" name="Picture 17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 rot="-5400000">
                <a:off x="-742" y="2902"/>
                <a:ext cx="1860" cy="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" name="Group 18"/>
            <p:cNvGrpSpPr>
              <a:grpSpLocks/>
            </p:cNvGrpSpPr>
            <p:nvPr/>
          </p:nvGrpSpPr>
          <p:grpSpPr bwMode="auto">
            <a:xfrm flipH="1">
              <a:off x="5375" y="300"/>
              <a:ext cx="385" cy="3674"/>
              <a:chOff x="0" y="346"/>
              <a:chExt cx="375" cy="3674"/>
            </a:xfrm>
          </p:grpSpPr>
          <p:pic>
            <p:nvPicPr>
              <p:cNvPr id="30728" name="Picture 19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 rot="-5400000">
                <a:off x="-742" y="1088"/>
                <a:ext cx="1860" cy="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729" name="Picture 20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 rot="-5400000">
                <a:off x="-742" y="2902"/>
                <a:ext cx="1860" cy="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30723" name="Picture 21" descr="1273259102_ww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6096" y="-12551"/>
            <a:ext cx="3886696" cy="3886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-197916" y="548481"/>
            <a:ext cx="781236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625" marR="47625" lvl="0" indent="152400" algn="ctr"/>
            <a:r>
              <a:rPr lang="ru-RU" sz="14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Дорогие ребята!</a:t>
            </a:r>
          </a:p>
          <a:p>
            <a:pPr marL="47625" marR="47625" lvl="0" indent="152400" algn="ctr"/>
            <a:r>
              <a:rPr lang="ru-RU" sz="1400" b="1" dirty="0" smtClean="0">
                <a:solidFill>
                  <a:srgbClr val="333333"/>
                </a:solidFill>
                <a:latin typeface="Times New Roman"/>
                <a:ea typeface="Times New Roman"/>
              </a:rPr>
              <a:t>Пролетело </a:t>
            </a:r>
            <a:r>
              <a:rPr lang="ru-RU" sz="1400" b="1" dirty="0">
                <a:solidFill>
                  <a:srgbClr val="333333"/>
                </a:solidFill>
                <a:latin typeface="Times New Roman"/>
                <a:ea typeface="Times New Roman"/>
              </a:rPr>
              <a:t>время незаметно,</a:t>
            </a:r>
            <a:endParaRPr lang="ru-RU" sz="1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7625" marR="47625" lvl="0" indent="152400" algn="ctr"/>
            <a:r>
              <a:rPr lang="ru-RU" sz="1400" b="1" dirty="0">
                <a:solidFill>
                  <a:srgbClr val="333333"/>
                </a:solidFill>
                <a:latin typeface="Times New Roman"/>
                <a:ea typeface="Times New Roman"/>
              </a:rPr>
              <a:t>Подросли вы для серьезных дел,</a:t>
            </a:r>
            <a:endParaRPr lang="ru-RU" sz="1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7625" marR="47625" lvl="0" indent="152400" algn="ctr"/>
            <a:r>
              <a:rPr lang="ru-RU" sz="1400" b="1" dirty="0">
                <a:solidFill>
                  <a:srgbClr val="333333"/>
                </a:solidFill>
                <a:latin typeface="Times New Roman"/>
                <a:ea typeface="Times New Roman"/>
              </a:rPr>
              <a:t>Ждет одних путь славный и победный,</a:t>
            </a:r>
            <a:endParaRPr lang="ru-RU" sz="1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7625" marR="47625" lvl="0" indent="152400" algn="ctr"/>
            <a:r>
              <a:rPr lang="ru-RU" sz="1400" b="1" dirty="0">
                <a:solidFill>
                  <a:srgbClr val="333333"/>
                </a:solidFill>
                <a:latin typeface="Times New Roman"/>
                <a:ea typeface="Times New Roman"/>
              </a:rPr>
              <a:t>А других простой земной удел</a:t>
            </a:r>
            <a:r>
              <a:rPr lang="ru-RU" sz="1400" b="1" dirty="0" smtClean="0">
                <a:solidFill>
                  <a:srgbClr val="333333"/>
                </a:solidFill>
                <a:latin typeface="Times New Roman"/>
                <a:ea typeface="Times New Roman"/>
              </a:rPr>
              <a:t>.</a:t>
            </a:r>
            <a:endParaRPr lang="ru-RU" sz="1400" dirty="0" smtClean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7625" marR="47625" lvl="0" indent="152400" algn="ctr"/>
            <a:r>
              <a:rPr lang="ru-RU" sz="1400" b="1" dirty="0" smtClean="0">
                <a:solidFill>
                  <a:srgbClr val="333333"/>
                </a:solidFill>
                <a:latin typeface="Times New Roman"/>
                <a:ea typeface="Times New Roman"/>
              </a:rPr>
              <a:t> </a:t>
            </a:r>
            <a:endParaRPr lang="ru-RU" sz="1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7625" marR="47625" lvl="0" indent="152400" algn="ctr"/>
            <a:r>
              <a:rPr lang="ru-RU" sz="1400" b="1" dirty="0">
                <a:solidFill>
                  <a:srgbClr val="333333"/>
                </a:solidFill>
                <a:latin typeface="Times New Roman"/>
                <a:ea typeface="Times New Roman"/>
              </a:rPr>
              <a:t>Хочется вам пожелать так много –</a:t>
            </a:r>
            <a:endParaRPr lang="ru-RU" sz="1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7625" marR="47625" lvl="0" indent="152400" algn="ctr"/>
            <a:r>
              <a:rPr lang="ru-RU" sz="1400" b="1" dirty="0">
                <a:solidFill>
                  <a:srgbClr val="333333"/>
                </a:solidFill>
                <a:latin typeface="Times New Roman"/>
                <a:ea typeface="Times New Roman"/>
              </a:rPr>
              <a:t>И добра, и счастья, и побед,</a:t>
            </a:r>
            <a:endParaRPr lang="ru-RU" sz="1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7625" marR="47625" lvl="0" indent="152400" algn="ctr"/>
            <a:r>
              <a:rPr lang="ru-RU" sz="1400" b="1" dirty="0">
                <a:solidFill>
                  <a:srgbClr val="333333"/>
                </a:solidFill>
                <a:latin typeface="Times New Roman"/>
                <a:ea typeface="Times New Roman"/>
              </a:rPr>
              <a:t>Без ухабов жизненной дороги,</a:t>
            </a:r>
            <a:endParaRPr lang="ru-RU" sz="1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7625" marR="47625" lvl="0" indent="152400" algn="ctr"/>
            <a:r>
              <a:rPr lang="ru-RU" sz="1400" b="1" dirty="0">
                <a:solidFill>
                  <a:srgbClr val="333333"/>
                </a:solidFill>
                <a:latin typeface="Times New Roman"/>
                <a:ea typeface="Times New Roman"/>
              </a:rPr>
              <a:t>С пользой прожитых красивых, долгих лет,</a:t>
            </a:r>
            <a:endParaRPr lang="ru-RU" sz="1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7625" marR="47625" lvl="0" indent="152400" algn="ctr"/>
            <a:r>
              <a:rPr lang="ru-RU" sz="1400" b="1" dirty="0">
                <a:solidFill>
                  <a:srgbClr val="333333"/>
                </a:solidFill>
                <a:latin typeface="Times New Roman"/>
                <a:ea typeface="Times New Roman"/>
              </a:rPr>
              <a:t> </a:t>
            </a:r>
            <a:endParaRPr lang="ru-RU" sz="1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7625" marR="47625" lvl="0" indent="152400" algn="ctr"/>
            <a:r>
              <a:rPr lang="ru-RU" sz="1400" b="1" dirty="0">
                <a:solidFill>
                  <a:srgbClr val="333333"/>
                </a:solidFill>
                <a:latin typeface="Times New Roman"/>
                <a:ea typeface="Times New Roman"/>
              </a:rPr>
              <a:t>А еще, чтоб вы могли спокойно</a:t>
            </a:r>
            <a:endParaRPr lang="ru-RU" sz="1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7625" marR="47625" lvl="0" indent="152400" algn="ctr"/>
            <a:r>
              <a:rPr lang="ru-RU" sz="1400" b="1" dirty="0">
                <a:solidFill>
                  <a:srgbClr val="333333"/>
                </a:solidFill>
                <a:latin typeface="Times New Roman"/>
                <a:ea typeface="Times New Roman"/>
              </a:rPr>
              <a:t>Посмотреть в глаза самим себе,</a:t>
            </a:r>
            <a:endParaRPr lang="ru-RU" sz="1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7625" marR="47625" lvl="0" indent="152400" algn="ctr"/>
            <a:r>
              <a:rPr lang="ru-RU" sz="1400" b="1" dirty="0">
                <a:solidFill>
                  <a:srgbClr val="333333"/>
                </a:solidFill>
                <a:latin typeface="Times New Roman"/>
                <a:ea typeface="Times New Roman"/>
              </a:rPr>
              <a:t>Жизнь прожить красиво и достойно,</a:t>
            </a:r>
            <a:endParaRPr lang="ru-RU" sz="1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7625" marR="47625" lvl="0" indent="152400" algn="ctr"/>
            <a:r>
              <a:rPr lang="ru-RU" sz="1400" b="1" dirty="0">
                <a:solidFill>
                  <a:srgbClr val="333333"/>
                </a:solidFill>
                <a:latin typeface="Times New Roman"/>
                <a:ea typeface="Times New Roman"/>
              </a:rPr>
              <a:t>Быть удачливыми по своей судьбе.</a:t>
            </a:r>
            <a:endParaRPr lang="ru-RU" sz="1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7625" marR="47625" lvl="0" indent="152400" algn="ctr"/>
            <a:r>
              <a:rPr lang="ru-RU" sz="1400" b="1" dirty="0">
                <a:solidFill>
                  <a:srgbClr val="333333"/>
                </a:solidFill>
                <a:latin typeface="Times New Roman"/>
                <a:ea typeface="Times New Roman"/>
              </a:rPr>
              <a:t> </a:t>
            </a:r>
            <a:endParaRPr lang="ru-RU" sz="1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7625" marR="47625" lvl="0" indent="152400" algn="ctr"/>
            <a:r>
              <a:rPr lang="ru-RU" sz="1400" b="1" dirty="0">
                <a:solidFill>
                  <a:srgbClr val="333333"/>
                </a:solidFill>
                <a:latin typeface="Times New Roman"/>
                <a:ea typeface="Times New Roman"/>
              </a:rPr>
              <a:t>А еще, чтоб вы не забывали</a:t>
            </a:r>
            <a:endParaRPr lang="ru-RU" sz="1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7625" marR="47625" lvl="0" indent="152400" algn="ctr"/>
            <a:r>
              <a:rPr lang="ru-RU" sz="1400" b="1" dirty="0">
                <a:solidFill>
                  <a:srgbClr val="333333"/>
                </a:solidFill>
                <a:latin typeface="Times New Roman"/>
                <a:ea typeface="Times New Roman"/>
              </a:rPr>
              <a:t>Милых одноклассников своих,</a:t>
            </a:r>
            <a:endParaRPr lang="ru-RU" sz="1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7625" marR="47625" lvl="0" indent="152400" algn="ctr"/>
            <a:r>
              <a:rPr lang="ru-RU" sz="1400" b="1" dirty="0">
                <a:solidFill>
                  <a:srgbClr val="333333"/>
                </a:solidFill>
                <a:latin typeface="Times New Roman"/>
                <a:ea typeface="Times New Roman"/>
              </a:rPr>
              <a:t>Чтоб звонили, в гости приглашали,</a:t>
            </a:r>
            <a:endParaRPr lang="ru-RU" sz="1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7625" marR="47625" lvl="0" indent="152400" algn="ctr"/>
            <a:r>
              <a:rPr lang="ru-RU" sz="1400" b="1" dirty="0">
                <a:solidFill>
                  <a:srgbClr val="333333"/>
                </a:solidFill>
                <a:latin typeface="Times New Roman"/>
                <a:ea typeface="Times New Roman"/>
              </a:rPr>
              <a:t>Не жалели времени на них.</a:t>
            </a:r>
            <a:endParaRPr lang="ru-RU" sz="1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7625" marR="47625" lvl="0" indent="152400" algn="ctr"/>
            <a:r>
              <a:rPr lang="ru-RU" sz="1400" b="1" dirty="0">
                <a:solidFill>
                  <a:srgbClr val="333333"/>
                </a:solidFill>
                <a:latin typeface="Times New Roman"/>
                <a:ea typeface="Times New Roman"/>
              </a:rPr>
              <a:t> </a:t>
            </a:r>
            <a:endParaRPr lang="ru-RU" sz="1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7625" marR="47625" lvl="0" indent="152400" algn="ctr"/>
            <a:r>
              <a:rPr lang="ru-RU" sz="1400" b="1" dirty="0">
                <a:solidFill>
                  <a:srgbClr val="333333"/>
                </a:solidFill>
                <a:latin typeface="Times New Roman"/>
                <a:ea typeface="Times New Roman"/>
              </a:rPr>
              <a:t>А еще, чтоб помнили минуты,</a:t>
            </a:r>
            <a:endParaRPr lang="ru-RU" sz="1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7625" marR="47625" lvl="0" indent="152400" algn="ctr"/>
            <a:r>
              <a:rPr lang="ru-RU" sz="1400" b="1" dirty="0">
                <a:solidFill>
                  <a:srgbClr val="333333"/>
                </a:solidFill>
                <a:latin typeface="Times New Roman"/>
                <a:ea typeface="Times New Roman"/>
              </a:rPr>
              <a:t>Те, что мы все вместе провели,</a:t>
            </a:r>
            <a:endParaRPr lang="ru-RU" sz="1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7625" marR="47625" lvl="0" indent="152400" algn="ctr"/>
            <a:r>
              <a:rPr lang="ru-RU" sz="1400" b="1" dirty="0">
                <a:solidFill>
                  <a:srgbClr val="333333"/>
                </a:solidFill>
                <a:latin typeface="Times New Roman"/>
                <a:ea typeface="Times New Roman"/>
              </a:rPr>
              <a:t>И не раз слетались отовсюду</a:t>
            </a:r>
            <a:endParaRPr lang="ru-RU" sz="1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7625" marR="47625" lvl="0" indent="152400" algn="ctr"/>
            <a:r>
              <a:rPr lang="ru-RU" sz="1400" b="1" dirty="0">
                <a:solidFill>
                  <a:srgbClr val="333333"/>
                </a:solidFill>
                <a:latin typeface="Times New Roman"/>
                <a:ea typeface="Times New Roman"/>
              </a:rPr>
              <a:t>С разных уголков большой Земли</a:t>
            </a:r>
            <a:r>
              <a:rPr lang="ru-RU" sz="1400" b="1" dirty="0" smtClean="0">
                <a:solidFill>
                  <a:srgbClr val="333333"/>
                </a:solidFill>
                <a:latin typeface="Times New Roman"/>
                <a:ea typeface="Times New Roman"/>
              </a:rPr>
              <a:t>.</a:t>
            </a:r>
          </a:p>
          <a:p>
            <a:pPr marL="47625" marR="47625" lvl="0" indent="152400" algn="ctr"/>
            <a:endParaRPr lang="ru-RU" sz="1400" b="1" dirty="0" smtClean="0">
              <a:solidFill>
                <a:srgbClr val="333333"/>
              </a:solidFill>
              <a:latin typeface="Times New Roman"/>
              <a:ea typeface="Times New Roman"/>
            </a:endParaRPr>
          </a:p>
          <a:p>
            <a:pPr marL="47625" marR="47625" lvl="0" indent="152400" algn="ctr"/>
            <a:r>
              <a:rPr lang="ru-RU" sz="1400" b="1" dirty="0" smtClean="0">
                <a:solidFill>
                  <a:srgbClr val="333333"/>
                </a:solidFill>
                <a:latin typeface="Times New Roman"/>
              </a:rPr>
              <a:t>                                                              </a:t>
            </a:r>
            <a:r>
              <a:rPr lang="ru-RU" sz="1400" b="1" i="1" dirty="0" smtClean="0">
                <a:solidFill>
                  <a:srgbClr val="333333"/>
                </a:solidFill>
                <a:latin typeface="Times New Roman"/>
              </a:rPr>
              <a:t>Классный руководитель Перова  Ольга Николаевна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01578639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0" y="3931"/>
              <a:ext cx="5760" cy="389"/>
              <a:chOff x="0" y="3931"/>
              <a:chExt cx="5760" cy="389"/>
            </a:xfrm>
          </p:grpSpPr>
          <p:pic>
            <p:nvPicPr>
              <p:cNvPr id="16401" name="Picture 8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3931"/>
                <a:ext cx="1927" cy="3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02" name="Picture 9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927" y="3931"/>
                <a:ext cx="1927" cy="3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03" name="Picture 10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3833" y="3931"/>
                <a:ext cx="1927" cy="3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" name="Group 11"/>
            <p:cNvGrpSpPr>
              <a:grpSpLocks/>
            </p:cNvGrpSpPr>
            <p:nvPr/>
          </p:nvGrpSpPr>
          <p:grpSpPr bwMode="auto">
            <a:xfrm flipV="1">
              <a:off x="0" y="0"/>
              <a:ext cx="5760" cy="410"/>
              <a:chOff x="0" y="3931"/>
              <a:chExt cx="5760" cy="389"/>
            </a:xfrm>
          </p:grpSpPr>
          <p:pic>
            <p:nvPicPr>
              <p:cNvPr id="16398" name="Picture 12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3931"/>
                <a:ext cx="1927" cy="3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399" name="Picture 13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927" y="3931"/>
                <a:ext cx="1927" cy="3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00" name="Picture 14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3833" y="3931"/>
                <a:ext cx="1927" cy="3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0" y="346"/>
              <a:ext cx="375" cy="3674"/>
              <a:chOff x="0" y="346"/>
              <a:chExt cx="375" cy="3674"/>
            </a:xfrm>
          </p:grpSpPr>
          <p:pic>
            <p:nvPicPr>
              <p:cNvPr id="16396" name="Picture 16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 rot="-5400000">
                <a:off x="-742" y="1088"/>
                <a:ext cx="1860" cy="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397" name="Picture 17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 rot="-5400000">
                <a:off x="-742" y="2902"/>
                <a:ext cx="1860" cy="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" name="Group 18"/>
            <p:cNvGrpSpPr>
              <a:grpSpLocks/>
            </p:cNvGrpSpPr>
            <p:nvPr/>
          </p:nvGrpSpPr>
          <p:grpSpPr bwMode="auto">
            <a:xfrm flipH="1">
              <a:off x="5375" y="300"/>
              <a:ext cx="385" cy="3674"/>
              <a:chOff x="0" y="346"/>
              <a:chExt cx="375" cy="3674"/>
            </a:xfrm>
          </p:grpSpPr>
          <p:pic>
            <p:nvPicPr>
              <p:cNvPr id="16394" name="Picture 19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 rot="-5400000">
                <a:off x="-742" y="1088"/>
                <a:ext cx="1860" cy="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395" name="Picture 20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 rot="-5400000">
                <a:off x="-742" y="2902"/>
                <a:ext cx="1860" cy="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634108"/>
            <a:ext cx="7848430" cy="558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351595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0" y="3931"/>
              <a:ext cx="5760" cy="389"/>
              <a:chOff x="0" y="3931"/>
              <a:chExt cx="5760" cy="389"/>
            </a:xfrm>
          </p:grpSpPr>
          <p:pic>
            <p:nvPicPr>
              <p:cNvPr id="16401" name="Picture 8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3931"/>
                <a:ext cx="1927" cy="3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02" name="Picture 9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927" y="3931"/>
                <a:ext cx="1927" cy="3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03" name="Picture 10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3833" y="3931"/>
                <a:ext cx="1927" cy="3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" name="Group 11"/>
            <p:cNvGrpSpPr>
              <a:grpSpLocks/>
            </p:cNvGrpSpPr>
            <p:nvPr/>
          </p:nvGrpSpPr>
          <p:grpSpPr bwMode="auto">
            <a:xfrm flipV="1">
              <a:off x="0" y="0"/>
              <a:ext cx="5760" cy="410"/>
              <a:chOff x="0" y="3931"/>
              <a:chExt cx="5760" cy="389"/>
            </a:xfrm>
          </p:grpSpPr>
          <p:pic>
            <p:nvPicPr>
              <p:cNvPr id="16398" name="Picture 12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3931"/>
                <a:ext cx="1927" cy="3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399" name="Picture 13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927" y="3931"/>
                <a:ext cx="1927" cy="3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00" name="Picture 14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3833" y="3931"/>
                <a:ext cx="1927" cy="3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0" y="346"/>
              <a:ext cx="375" cy="3674"/>
              <a:chOff x="0" y="346"/>
              <a:chExt cx="375" cy="3674"/>
            </a:xfrm>
          </p:grpSpPr>
          <p:pic>
            <p:nvPicPr>
              <p:cNvPr id="16396" name="Picture 16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 rot="-5400000">
                <a:off x="-742" y="1088"/>
                <a:ext cx="1860" cy="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397" name="Picture 17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 rot="-5400000">
                <a:off x="-742" y="2902"/>
                <a:ext cx="1860" cy="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" name="Group 18"/>
            <p:cNvGrpSpPr>
              <a:grpSpLocks/>
            </p:cNvGrpSpPr>
            <p:nvPr/>
          </p:nvGrpSpPr>
          <p:grpSpPr bwMode="auto">
            <a:xfrm flipH="1">
              <a:off x="5375" y="300"/>
              <a:ext cx="385" cy="3674"/>
              <a:chOff x="0" y="346"/>
              <a:chExt cx="375" cy="3674"/>
            </a:xfrm>
          </p:grpSpPr>
          <p:pic>
            <p:nvPicPr>
              <p:cNvPr id="16394" name="Picture 19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 rot="-5400000">
                <a:off x="-742" y="1088"/>
                <a:ext cx="1860" cy="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395" name="Picture 20" descr="044[1]"/>
              <p:cNvPicPr>
                <a:picLocks noChangeAspect="1" noChangeArrowheads="1" noCrop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 rot="-5400000">
                <a:off x="-742" y="2902"/>
                <a:ext cx="1860" cy="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7" name="Group 24"/>
          <p:cNvGrpSpPr>
            <a:grpSpLocks/>
          </p:cNvGrpSpPr>
          <p:nvPr/>
        </p:nvGrpSpPr>
        <p:grpSpPr bwMode="auto">
          <a:xfrm>
            <a:off x="642910" y="714356"/>
            <a:ext cx="7858180" cy="5483226"/>
            <a:chOff x="0" y="478"/>
            <a:chExt cx="5760" cy="3364"/>
          </a:xfrm>
        </p:grpSpPr>
        <p:pic>
          <p:nvPicPr>
            <p:cNvPr id="16388" name="Picture 22" descr="Копия poslednii-zvonok-priglashenie-otkritka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478"/>
              <a:ext cx="5760" cy="3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389" name="Oval 23"/>
            <p:cNvSpPr>
              <a:spLocks noChangeArrowheads="1"/>
            </p:cNvSpPr>
            <p:nvPr/>
          </p:nvSpPr>
          <p:spPr bwMode="auto">
            <a:xfrm>
              <a:off x="158" y="1434"/>
              <a:ext cx="3312" cy="118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rgbClr val="B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4800" b="1" i="1">
                  <a:solidFill>
                    <a:srgbClr val="BC0000"/>
                  </a:solidFill>
                  <a:latin typeface="Times New Roman" pitchFamily="18" charset="0"/>
                </a:rPr>
                <a:t>В добрый путь 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93784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76</Words>
  <Application>Microsoft Office PowerPoint</Application>
  <PresentationFormat>Экран (4:3)</PresentationFormat>
  <Paragraphs>38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Дмитрий</dc:creator>
  <cp:lastModifiedBy>WORK</cp:lastModifiedBy>
  <cp:revision>3</cp:revision>
  <dcterms:created xsi:type="dcterms:W3CDTF">2020-05-22T06:20:11Z</dcterms:created>
  <dcterms:modified xsi:type="dcterms:W3CDTF">2020-05-25T15:50:05Z</dcterms:modified>
</cp:coreProperties>
</file>